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</p:sldIdLst>
  <p:sldSz cx="12192000" cy="6858000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5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26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05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5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5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8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3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89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81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20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52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34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3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2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74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66C8-51BE-404E-95F8-0C54ADE3F9B7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B22F9E-A8E0-4CF7-B9E6-236DF04237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42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uskara@burguete.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s/br%C3%BAjula-east-norte-sur-al-oeste-152121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EC458-6F7B-44A8-BE3A-E77D8CC0A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6" y="1126435"/>
            <a:ext cx="8081307" cy="2924401"/>
          </a:xfrm>
        </p:spPr>
        <p:txBody>
          <a:bodyPr>
            <a:normAutofit fontScale="90000"/>
          </a:bodyPr>
          <a:lstStyle/>
          <a:p>
            <a:r>
              <a:rPr lang="eu-ES" sz="6000" b="1" dirty="0"/>
              <a:t>UDAKO JARDUERAK</a:t>
            </a:r>
            <a:br>
              <a:rPr lang="eu-ES" dirty="0"/>
            </a:br>
            <a:r>
              <a:rPr lang="eu-ES" sz="3200" dirty="0"/>
              <a:t>actividades </a:t>
            </a:r>
            <a:r>
              <a:rPr lang="eu-ES" sz="3200" dirty="0" err="1"/>
              <a:t>en</a:t>
            </a:r>
            <a:r>
              <a:rPr lang="eu-ES" sz="3200" dirty="0"/>
              <a:t> </a:t>
            </a:r>
            <a:r>
              <a:rPr lang="eu-ES" sz="4000" b="1" dirty="0" err="1"/>
              <a:t>euskera</a:t>
            </a:r>
            <a:r>
              <a:rPr lang="eu-ES" sz="3200" dirty="0"/>
              <a:t> verano</a:t>
            </a:r>
            <a:br>
              <a:rPr lang="eu-ES" sz="3200" dirty="0"/>
            </a:br>
            <a:br>
              <a:rPr lang="eu-ES" sz="1200" dirty="0"/>
            </a:br>
            <a:r>
              <a:rPr lang="eu-ES" b="1" dirty="0"/>
              <a:t>Auritz/Burguete</a:t>
            </a:r>
            <a:br>
              <a:rPr lang="eu-ES" dirty="0"/>
            </a:br>
            <a:br>
              <a:rPr lang="eu-ES" sz="1300" dirty="0"/>
            </a:br>
            <a:r>
              <a:rPr lang="eu-ES" sz="4400" dirty="0"/>
              <a:t>7 eta 12 urte bitartekoentzako</a:t>
            </a:r>
            <a:br>
              <a:rPr lang="eu-ES" sz="4400" dirty="0"/>
            </a:br>
            <a:r>
              <a:rPr lang="eu-ES" sz="2800" dirty="0" err="1"/>
              <a:t>edad</a:t>
            </a:r>
            <a:r>
              <a:rPr lang="eu-ES" sz="2800" dirty="0"/>
              <a:t> 7-12 </a:t>
            </a:r>
            <a:r>
              <a:rPr lang="eu-ES" sz="2800" dirty="0" err="1"/>
              <a:t>años</a:t>
            </a:r>
            <a:endParaRPr lang="es-ES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562972-690A-4159-932A-30739133E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4779704"/>
            <a:ext cx="7831356" cy="3356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u-ES" dirty="0"/>
              <a:t>Antolatzailea                                                                   Laguntzailea</a:t>
            </a:r>
          </a:p>
          <a:p>
            <a:endParaRPr lang="eu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42D845-F211-4455-ABD7-4824A353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5115340"/>
            <a:ext cx="2504661" cy="6703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AEE7A7-6123-4CFB-8F65-2F43FAF5C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27" y="5257250"/>
            <a:ext cx="1012024" cy="498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C353DA-26A8-48F2-A69E-E2DC3AA9D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172" y="5384232"/>
            <a:ext cx="731583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796E70F-1CF7-4C44-A4DC-8477173C58EE}"/>
              </a:ext>
            </a:extLst>
          </p:cNvPr>
          <p:cNvSpPr txBox="1"/>
          <p:nvPr/>
        </p:nvSpPr>
        <p:spPr>
          <a:xfrm>
            <a:off x="742123" y="0"/>
            <a:ext cx="8150086" cy="7078861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u-ES" sz="2000" dirty="0"/>
              <a:t>UZTAILAK 19                                                                    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19 de JULIO</a:t>
            </a:r>
          </a:p>
          <a:p>
            <a:r>
              <a:rPr lang="eu-ES" sz="2000" dirty="0"/>
              <a:t>Bisita Zalduako aztarnategira              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Visita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 al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yacimiento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 de Zaldua</a:t>
            </a:r>
          </a:p>
          <a:p>
            <a:endParaRPr lang="eu-ES" sz="2000" dirty="0"/>
          </a:p>
          <a:p>
            <a:r>
              <a:rPr lang="eu-ES" sz="2000" dirty="0"/>
              <a:t>UZTAILAK 28                                                                    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28 de JULIO</a:t>
            </a:r>
          </a:p>
          <a:p>
            <a:r>
              <a:rPr lang="eu-ES" sz="2000" dirty="0"/>
              <a:t>Iparrorratzen tailerra                                             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Taller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brújulas</a:t>
            </a:r>
            <a:endParaRPr lang="eu-E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u-ES" sz="2000" dirty="0"/>
          </a:p>
          <a:p>
            <a:r>
              <a:rPr lang="eu-ES" sz="2000" dirty="0"/>
              <a:t>ABUZTUAK 4                                                                  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4 de AGOSTO</a:t>
            </a:r>
          </a:p>
          <a:p>
            <a:r>
              <a:rPr lang="eu-ES" sz="2000" dirty="0"/>
              <a:t>Ibilaldi gidatua                                      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Excursión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guiada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por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 la zona</a:t>
            </a:r>
          </a:p>
          <a:p>
            <a:endParaRPr lang="eu-ES" sz="2000" dirty="0"/>
          </a:p>
          <a:p>
            <a:r>
              <a:rPr lang="eu-ES" sz="2000" dirty="0"/>
              <a:t>ABUZTUAK 11                                                               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11 de AGOSTO</a:t>
            </a:r>
          </a:p>
          <a:p>
            <a:r>
              <a:rPr lang="eu-ES" sz="2000" dirty="0"/>
              <a:t>Txorien eraztunketa                                          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Anillamiento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aves</a:t>
            </a:r>
            <a:endParaRPr lang="eu-E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u-ES" sz="2000" dirty="0"/>
          </a:p>
          <a:p>
            <a:r>
              <a:rPr lang="eu-ES" sz="2000" dirty="0"/>
              <a:t>ABUZTUAK 18                                                               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18 de AGOSTO</a:t>
            </a:r>
          </a:p>
          <a:p>
            <a:r>
              <a:rPr lang="eu-ES" sz="2000" dirty="0"/>
              <a:t>Habi-kutxak/txorien jantokiak            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Cajas-nido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comederos</a:t>
            </a:r>
            <a:r>
              <a:rPr lang="eu-ES" sz="20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u-ES" sz="2000" dirty="0" err="1">
                <a:solidFill>
                  <a:schemeClr val="accent2">
                    <a:lumMod val="75000"/>
                  </a:schemeClr>
                </a:solidFill>
              </a:rPr>
              <a:t>aves</a:t>
            </a:r>
            <a:endParaRPr lang="eu-E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u-ES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u-ES" sz="2000" dirty="0"/>
          </a:p>
          <a:p>
            <a:pPr algn="ctr"/>
            <a:r>
              <a:rPr lang="eu-ES" sz="2000" b="1" dirty="0">
                <a:solidFill>
                  <a:schemeClr val="accent2"/>
                </a:solidFill>
              </a:rPr>
              <a:t>Ordutegia / </a:t>
            </a:r>
            <a:r>
              <a:rPr lang="eu-ES" sz="2000" b="1" dirty="0" err="1">
                <a:solidFill>
                  <a:schemeClr val="accent2"/>
                </a:solidFill>
              </a:rPr>
              <a:t>Horario</a:t>
            </a:r>
            <a:r>
              <a:rPr lang="eu-ES" sz="2000" b="1" dirty="0">
                <a:solidFill>
                  <a:schemeClr val="accent2"/>
                </a:solidFill>
              </a:rPr>
              <a:t>: 10:00 – 13:30                                                    </a:t>
            </a:r>
          </a:p>
          <a:p>
            <a:pPr algn="ctr"/>
            <a:r>
              <a:rPr lang="eu-ES" sz="2000" b="1" dirty="0">
                <a:solidFill>
                  <a:schemeClr val="accent2"/>
                </a:solidFill>
              </a:rPr>
              <a:t>Prezioa / </a:t>
            </a:r>
            <a:r>
              <a:rPr lang="eu-ES" sz="2000" b="1" dirty="0" err="1">
                <a:solidFill>
                  <a:schemeClr val="accent2"/>
                </a:solidFill>
              </a:rPr>
              <a:t>Precio</a:t>
            </a:r>
            <a:r>
              <a:rPr lang="eu-ES" sz="2000" b="1" dirty="0">
                <a:solidFill>
                  <a:schemeClr val="accent2"/>
                </a:solidFill>
              </a:rPr>
              <a:t>: 35 €</a:t>
            </a:r>
          </a:p>
          <a:p>
            <a:pPr algn="ctr"/>
            <a:endParaRPr lang="eu-ES" sz="2000" dirty="0"/>
          </a:p>
          <a:p>
            <a:pPr algn="ctr"/>
            <a:r>
              <a:rPr lang="eu-ES" sz="2000" dirty="0">
                <a:solidFill>
                  <a:srgbClr val="002060"/>
                </a:solidFill>
              </a:rPr>
              <a:t>Izen-emateak / </a:t>
            </a:r>
            <a:r>
              <a:rPr lang="eu-ES" sz="2000" dirty="0" err="1">
                <a:solidFill>
                  <a:srgbClr val="002060"/>
                </a:solidFill>
              </a:rPr>
              <a:t>Inscripciones</a:t>
            </a:r>
            <a:endParaRPr lang="eu-ES" sz="2000" dirty="0">
              <a:solidFill>
                <a:srgbClr val="002060"/>
              </a:solidFill>
            </a:endParaRPr>
          </a:p>
          <a:p>
            <a:pPr algn="ctr"/>
            <a:r>
              <a:rPr lang="eu-ES" sz="2000" dirty="0">
                <a:solidFill>
                  <a:srgbClr val="002060"/>
                </a:solidFill>
              </a:rPr>
              <a:t>EUSKARA ZERBITZUA 948790405 – </a:t>
            </a:r>
            <a:r>
              <a:rPr lang="eu-ES" sz="2000" dirty="0">
                <a:solidFill>
                  <a:srgbClr val="002060"/>
                </a:solidFill>
                <a:hlinkClick r:id="rId2"/>
              </a:rPr>
              <a:t>euskara@burguete.es</a:t>
            </a:r>
            <a:endParaRPr lang="eu-ES" sz="2000" dirty="0">
              <a:solidFill>
                <a:srgbClr val="002060"/>
              </a:solidFill>
            </a:endParaRPr>
          </a:p>
          <a:p>
            <a:pPr algn="ctr"/>
            <a:r>
              <a:rPr lang="eu-ES" sz="1600" dirty="0">
                <a:solidFill>
                  <a:srgbClr val="002060"/>
                </a:solidFill>
              </a:rPr>
              <a:t>Ekainaren 16a arte / </a:t>
            </a:r>
            <a:r>
              <a:rPr lang="eu-ES" sz="1600" dirty="0" err="1">
                <a:solidFill>
                  <a:srgbClr val="002060"/>
                </a:solidFill>
              </a:rPr>
              <a:t>Hasta</a:t>
            </a:r>
            <a:r>
              <a:rPr lang="eu-ES" sz="1600" dirty="0">
                <a:solidFill>
                  <a:srgbClr val="002060"/>
                </a:solidFill>
              </a:rPr>
              <a:t> </a:t>
            </a:r>
            <a:r>
              <a:rPr lang="eu-ES" sz="1600">
                <a:solidFill>
                  <a:srgbClr val="002060"/>
                </a:solidFill>
              </a:rPr>
              <a:t>el 16 </a:t>
            </a:r>
            <a:r>
              <a:rPr lang="eu-ES" sz="1600" dirty="0">
                <a:solidFill>
                  <a:srgbClr val="002060"/>
                </a:solidFill>
              </a:rPr>
              <a:t>de </a:t>
            </a:r>
            <a:r>
              <a:rPr lang="eu-ES" sz="1600" dirty="0" err="1">
                <a:solidFill>
                  <a:srgbClr val="002060"/>
                </a:solidFill>
              </a:rPr>
              <a:t>junio</a:t>
            </a:r>
            <a:endParaRPr lang="eu-ES" sz="1600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C9967B-65A2-4323-9919-97124EBA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3" y="4277139"/>
            <a:ext cx="1292464" cy="10882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2C466C-BEB7-4FF4-B0EA-42200D807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816" y="2902225"/>
            <a:ext cx="1113183" cy="9144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9AA126-B0A8-4973-BE61-3FCA6D643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19331" y="1003279"/>
            <a:ext cx="897835" cy="8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769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118</Words>
  <Application>Microsoft Office PowerPoint</Application>
  <PresentationFormat>Panorámica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Faceta</vt:lpstr>
      <vt:lpstr>UDAKO JARDUERAK actividades en euskera verano  Auritz/Burguete  7 eta 12 urte bitartekoentzako edad 7-12 años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UDAKO JARDUERAK Auritz/Burguete 6 eta 12 urte bitartekoentzako</dc:title>
  <dc:creator>TEREIL</dc:creator>
  <cp:lastModifiedBy>TEREIL</cp:lastModifiedBy>
  <cp:revision>24</cp:revision>
  <cp:lastPrinted>2021-06-04T08:53:27Z</cp:lastPrinted>
  <dcterms:created xsi:type="dcterms:W3CDTF">2021-05-13T10:34:09Z</dcterms:created>
  <dcterms:modified xsi:type="dcterms:W3CDTF">2021-06-04T08:58:21Z</dcterms:modified>
</cp:coreProperties>
</file>